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8" r:id="rId2"/>
    <p:sldId id="279" r:id="rId3"/>
    <p:sldId id="281" r:id="rId4"/>
    <p:sldId id="313" r:id="rId5"/>
    <p:sldId id="314" r:id="rId6"/>
    <p:sldId id="282" r:id="rId7"/>
    <p:sldId id="315" r:id="rId8"/>
    <p:sldId id="316" r:id="rId9"/>
    <p:sldId id="280" r:id="rId10"/>
    <p:sldId id="317" r:id="rId11"/>
    <p:sldId id="318" r:id="rId12"/>
    <p:sldId id="287" r:id="rId13"/>
    <p:sldId id="319" r:id="rId14"/>
    <p:sldId id="320" r:id="rId15"/>
    <p:sldId id="321" r:id="rId16"/>
    <p:sldId id="322" r:id="rId17"/>
    <p:sldId id="290" r:id="rId18"/>
    <p:sldId id="323" r:id="rId19"/>
    <p:sldId id="324" r:id="rId20"/>
    <p:sldId id="325" r:id="rId21"/>
    <p:sldId id="295" r:id="rId22"/>
    <p:sldId id="299" r:id="rId23"/>
  </p:sldIdLst>
  <p:sldSz cx="12192000" cy="6858000"/>
  <p:notesSz cx="6858000" cy="9144000"/>
  <p:embeddedFontLst>
    <p:embeddedFont>
      <p:font typeface="Canva Sans" panose="020B0604020202020204" charset="0"/>
      <p:regular r:id="rId24"/>
    </p:embeddedFont>
    <p:embeddedFont>
      <p:font typeface="Tahoma" panose="020B0604030504040204" pitchFamily="34" charset="0"/>
      <p:regular r:id="rId25"/>
      <p:bold r:id="rId26"/>
    </p:embeddedFont>
    <p:embeddedFont>
      <p:font typeface="Tahoma Bold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AAE2"/>
    <a:srgbClr val="B80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sut Gökay OKUR" userId="601c5c8d5e5cc8ce" providerId="LiveId" clId="{F5244B4E-6CCF-41DD-859A-086FDDB734B1}"/>
    <pc:docChg chg="undo custSel addSld delSld modSld">
      <pc:chgData name="Mesut Gökay OKUR" userId="601c5c8d5e5cc8ce" providerId="LiveId" clId="{F5244B4E-6CCF-41DD-859A-086FDDB734B1}" dt="2026-07-03T23:40:31.789" v="115" actId="34135"/>
      <pc:docMkLst>
        <pc:docMk/>
      </pc:docMkLst>
      <pc:sldChg chg="addSp delSp modSp mod">
        <pc:chgData name="Mesut Gökay OKUR" userId="601c5c8d5e5cc8ce" providerId="LiveId" clId="{F5244B4E-6CCF-41DD-859A-086FDDB734B1}" dt="2026-07-03T23:37:11.741" v="40" actId="34135"/>
        <pc:sldMkLst>
          <pc:docMk/>
          <pc:sldMk cId="69628573" sldId="278"/>
        </pc:sldMkLst>
        <pc:spChg chg="mod">
          <ac:chgData name="Mesut Gökay OKUR" userId="601c5c8d5e5cc8ce" providerId="LiveId" clId="{F5244B4E-6CCF-41DD-859A-086FDDB734B1}" dt="2026-07-03T23:36:41.477" v="20" actId="1076"/>
          <ac:spMkLst>
            <pc:docMk/>
            <pc:sldMk cId="69628573" sldId="278"/>
            <ac:spMk id="5" creationId="{FE2EFB66-B209-F9B0-D747-9E86CAEDD0C2}"/>
          </ac:spMkLst>
        </pc:spChg>
        <pc:spChg chg="mod">
          <ac:chgData name="Mesut Gökay OKUR" userId="601c5c8d5e5cc8ce" providerId="LiveId" clId="{F5244B4E-6CCF-41DD-859A-086FDDB734B1}" dt="2026-07-03T23:36:51.056" v="30" actId="1076"/>
          <ac:spMkLst>
            <pc:docMk/>
            <pc:sldMk cId="69628573" sldId="278"/>
            <ac:spMk id="6" creationId="{60F61262-2C1F-FF4A-271D-BD714DFC5653}"/>
          </ac:spMkLst>
        </pc:spChg>
        <pc:spChg chg="mod">
          <ac:chgData name="Mesut Gökay OKUR" userId="601c5c8d5e5cc8ce" providerId="LiveId" clId="{F5244B4E-6CCF-41DD-859A-086FDDB734B1}" dt="2026-07-03T23:37:08.206" v="39" actId="1076"/>
          <ac:spMkLst>
            <pc:docMk/>
            <pc:sldMk cId="69628573" sldId="278"/>
            <ac:spMk id="7" creationId="{726A9EC5-FF89-57A7-D155-B9CB1BB9F6A6}"/>
          </ac:spMkLst>
        </pc:spChg>
        <pc:spChg chg="add mod">
          <ac:chgData name="Mesut Gökay OKUR" userId="601c5c8d5e5cc8ce" providerId="LiveId" clId="{F5244B4E-6CCF-41DD-859A-086FDDB734B1}" dt="2026-07-03T23:36:58.126" v="36" actId="20577"/>
          <ac:spMkLst>
            <pc:docMk/>
            <pc:sldMk cId="69628573" sldId="278"/>
            <ac:spMk id="16" creationId="{5C4AC9DB-E62C-C6AC-EC83-266ED4785125}"/>
          </ac:spMkLst>
        </pc:spChg>
        <pc:picChg chg="add del mod">
          <ac:chgData name="Mesut Gökay OKUR" userId="601c5c8d5e5cc8ce" providerId="LiveId" clId="{F5244B4E-6CCF-41DD-859A-086FDDB734B1}" dt="2026-07-03T23:36:26.199" v="12" actId="478"/>
          <ac:picMkLst>
            <pc:docMk/>
            <pc:sldMk cId="69628573" sldId="278"/>
            <ac:picMk id="3" creationId="{9CC60EC6-681D-147F-008B-E71662B50E42}"/>
          </ac:picMkLst>
        </pc:picChg>
        <pc:picChg chg="add del mod">
          <ac:chgData name="Mesut Gökay OKUR" userId="601c5c8d5e5cc8ce" providerId="LiveId" clId="{F5244B4E-6CCF-41DD-859A-086FDDB734B1}" dt="2026-07-03T23:36:27.173" v="13" actId="478"/>
          <ac:picMkLst>
            <pc:docMk/>
            <pc:sldMk cId="69628573" sldId="278"/>
            <ac:picMk id="4" creationId="{05995BB8-65D0-AA3B-DE46-DFF561D3F304}"/>
          </ac:picMkLst>
        </pc:picChg>
        <pc:picChg chg="add del mod">
          <ac:chgData name="Mesut Gökay OKUR" userId="601c5c8d5e5cc8ce" providerId="LiveId" clId="{F5244B4E-6CCF-41DD-859A-086FDDB734B1}" dt="2026-07-03T23:36:25.609" v="11" actId="478"/>
          <ac:picMkLst>
            <pc:docMk/>
            <pc:sldMk cId="69628573" sldId="278"/>
            <ac:picMk id="9" creationId="{84248235-4CD2-61FF-7AB4-C6CA06B26862}"/>
          </ac:picMkLst>
        </pc:picChg>
        <pc:picChg chg="add del mod">
          <ac:chgData name="Mesut Gökay OKUR" userId="601c5c8d5e5cc8ce" providerId="LiveId" clId="{F5244B4E-6CCF-41DD-859A-086FDDB734B1}" dt="2026-07-03T23:36:16.297" v="7" actId="478"/>
          <ac:picMkLst>
            <pc:docMk/>
            <pc:sldMk cId="69628573" sldId="278"/>
            <ac:picMk id="11" creationId="{C3B5D4F6-8A26-1AE5-AC1C-BBB960A4F01A}"/>
          </ac:picMkLst>
        </pc:picChg>
        <pc:picChg chg="add del mod ord">
          <ac:chgData name="Mesut Gökay OKUR" userId="601c5c8d5e5cc8ce" providerId="LiveId" clId="{F5244B4E-6CCF-41DD-859A-086FDDB734B1}" dt="2026-07-03T23:36:28.148" v="14" actId="478"/>
          <ac:picMkLst>
            <pc:docMk/>
            <pc:sldMk cId="69628573" sldId="278"/>
            <ac:picMk id="13" creationId="{A307FCE6-DB77-2C55-8271-06CA78568836}"/>
          </ac:picMkLst>
        </pc:picChg>
        <pc:picChg chg="add mod ord">
          <ac:chgData name="Mesut Gökay OKUR" userId="601c5c8d5e5cc8ce" providerId="LiveId" clId="{F5244B4E-6CCF-41DD-859A-086FDDB734B1}" dt="2026-07-03T23:37:11.741" v="40" actId="34135"/>
          <ac:picMkLst>
            <pc:docMk/>
            <pc:sldMk cId="69628573" sldId="278"/>
            <ac:picMk id="15" creationId="{5F747A05-42EF-707C-B393-E5F5889EF954}"/>
          </ac:picMkLst>
        </pc:picChg>
      </pc:sldChg>
      <pc:sldChg chg="addSp delSp modSp mod">
        <pc:chgData name="Mesut Gökay OKUR" userId="601c5c8d5e5cc8ce" providerId="LiveId" clId="{F5244B4E-6CCF-41DD-859A-086FDDB734B1}" dt="2026-07-03T23:37:54.299" v="53" actId="34135"/>
        <pc:sldMkLst>
          <pc:docMk/>
          <pc:sldMk cId="2453476129" sldId="279"/>
        </pc:sldMkLst>
        <pc:spChg chg="mod">
          <ac:chgData name="Mesut Gökay OKUR" userId="601c5c8d5e5cc8ce" providerId="LiveId" clId="{F5244B4E-6CCF-41DD-859A-086FDDB734B1}" dt="2026-07-03T23:37:39.415" v="47" actId="207"/>
          <ac:spMkLst>
            <pc:docMk/>
            <pc:sldMk cId="2453476129" sldId="279"/>
            <ac:spMk id="5" creationId="{073CA3FF-2B83-1EE1-FDB3-F5AF25534B47}"/>
          </ac:spMkLst>
        </pc:spChg>
        <pc:picChg chg="add mod ord">
          <ac:chgData name="Mesut Gökay OKUR" userId="601c5c8d5e5cc8ce" providerId="LiveId" clId="{F5244B4E-6CCF-41DD-859A-086FDDB734B1}" dt="2026-07-03T23:37:54.299" v="53" actId="34135"/>
          <ac:picMkLst>
            <pc:docMk/>
            <pc:sldMk cId="2453476129" sldId="279"/>
            <ac:picMk id="3" creationId="{16A3550A-F7E5-2656-E136-A2A7C9EFDF84}"/>
          </ac:picMkLst>
        </pc:picChg>
        <pc:picChg chg="del mod">
          <ac:chgData name="Mesut Gökay OKUR" userId="601c5c8d5e5cc8ce" providerId="LiveId" clId="{F5244B4E-6CCF-41DD-859A-086FDDB734B1}" dt="2026-07-03T23:37:20.306" v="42" actId="478"/>
          <ac:picMkLst>
            <pc:docMk/>
            <pc:sldMk cId="2453476129" sldId="279"/>
            <ac:picMk id="8" creationId="{D0D9DDDF-A3BB-1B4E-7C7E-B072786CE51D}"/>
          </ac:picMkLst>
        </pc:picChg>
      </pc:sldChg>
      <pc:sldChg chg="addSp delSp modSp mod">
        <pc:chgData name="Mesut Gökay OKUR" userId="601c5c8d5e5cc8ce" providerId="LiveId" clId="{F5244B4E-6CCF-41DD-859A-086FDDB734B1}" dt="2026-07-03T23:38:43.347" v="77" actId="34135"/>
        <pc:sldMkLst>
          <pc:docMk/>
          <pc:sldMk cId="1357197640" sldId="280"/>
        </pc:sldMkLst>
        <pc:picChg chg="add mod ord">
          <ac:chgData name="Mesut Gökay OKUR" userId="601c5c8d5e5cc8ce" providerId="LiveId" clId="{F5244B4E-6CCF-41DD-859A-086FDDB734B1}" dt="2026-07-03T23:38:43.347" v="77" actId="34135"/>
          <ac:picMkLst>
            <pc:docMk/>
            <pc:sldMk cId="1357197640" sldId="280"/>
            <ac:picMk id="2" creationId="{EEBCD9F4-EE09-3C68-C6FA-D8DA7A1D14DA}"/>
          </ac:picMkLst>
        </pc:picChg>
        <pc:picChg chg="del mod">
          <ac:chgData name="Mesut Gökay OKUR" userId="601c5c8d5e5cc8ce" providerId="LiveId" clId="{F5244B4E-6CCF-41DD-859A-086FDDB734B1}" dt="2026-07-03T23:38:35.639" v="72" actId="478"/>
          <ac:picMkLst>
            <pc:docMk/>
            <pc:sldMk cId="1357197640" sldId="280"/>
            <ac:picMk id="7" creationId="{CDAEDC53-62F0-084C-EE21-0B54F744268C}"/>
          </ac:picMkLst>
        </pc:picChg>
      </pc:sldChg>
      <pc:sldChg chg="addSp delSp modSp mod">
        <pc:chgData name="Mesut Gökay OKUR" userId="601c5c8d5e5cc8ce" providerId="LiveId" clId="{F5244B4E-6CCF-41DD-859A-086FDDB734B1}" dt="2026-07-03T23:37:58.231" v="56" actId="34135"/>
        <pc:sldMkLst>
          <pc:docMk/>
          <pc:sldMk cId="645977383" sldId="281"/>
        </pc:sldMkLst>
        <pc:spChg chg="add mod">
          <ac:chgData name="Mesut Gökay OKUR" userId="601c5c8d5e5cc8ce" providerId="LiveId" clId="{F5244B4E-6CCF-41DD-859A-086FDDB734B1}" dt="2026-07-03T23:37:49.965" v="51"/>
          <ac:spMkLst>
            <pc:docMk/>
            <pc:sldMk cId="645977383" sldId="281"/>
            <ac:spMk id="3" creationId="{7A7B20D9-C31E-F3A3-8E0E-9E70F4A3BA81}"/>
          </ac:spMkLst>
        </pc:spChg>
        <pc:picChg chg="del mod">
          <ac:chgData name="Mesut Gökay OKUR" userId="601c5c8d5e5cc8ce" providerId="LiveId" clId="{F5244B4E-6CCF-41DD-859A-086FDDB734B1}" dt="2026-07-03T23:37:49.235" v="50" actId="478"/>
          <ac:picMkLst>
            <pc:docMk/>
            <pc:sldMk cId="645977383" sldId="281"/>
            <ac:picMk id="2" creationId="{A6B2DE63-FF5B-FCE9-86C7-3E4A73261F2E}"/>
          </ac:picMkLst>
        </pc:picChg>
        <pc:picChg chg="add mod ord">
          <ac:chgData name="Mesut Gökay OKUR" userId="601c5c8d5e5cc8ce" providerId="LiveId" clId="{F5244B4E-6CCF-41DD-859A-086FDDB734B1}" dt="2026-07-03T23:37:58.231" v="56" actId="34135"/>
          <ac:picMkLst>
            <pc:docMk/>
            <pc:sldMk cId="645977383" sldId="281"/>
            <ac:picMk id="4" creationId="{2350A661-A22B-D329-4D89-4CA085EE048E}"/>
          </ac:picMkLst>
        </pc:picChg>
      </pc:sldChg>
      <pc:sldChg chg="addSp delSp modSp mod">
        <pc:chgData name="Mesut Gökay OKUR" userId="601c5c8d5e5cc8ce" providerId="LiveId" clId="{F5244B4E-6CCF-41DD-859A-086FDDB734B1}" dt="2026-07-03T23:38:24.473" v="67" actId="34135"/>
        <pc:sldMkLst>
          <pc:docMk/>
          <pc:sldMk cId="2244153994" sldId="282"/>
        </pc:sldMkLst>
        <pc:picChg chg="del mod">
          <ac:chgData name="Mesut Gökay OKUR" userId="601c5c8d5e5cc8ce" providerId="LiveId" clId="{F5244B4E-6CCF-41DD-859A-086FDDB734B1}" dt="2026-07-03T23:38:18.074" v="64" actId="478"/>
          <ac:picMkLst>
            <pc:docMk/>
            <pc:sldMk cId="2244153994" sldId="282"/>
            <ac:picMk id="2" creationId="{778CB4A0-96B3-AFFB-90B4-460AADD1AF96}"/>
          </ac:picMkLst>
        </pc:picChg>
        <pc:picChg chg="add mod ord">
          <ac:chgData name="Mesut Gökay OKUR" userId="601c5c8d5e5cc8ce" providerId="LiveId" clId="{F5244B4E-6CCF-41DD-859A-086FDDB734B1}" dt="2026-07-03T23:38:24.473" v="67" actId="34135"/>
          <ac:picMkLst>
            <pc:docMk/>
            <pc:sldMk cId="2244153994" sldId="282"/>
            <ac:picMk id="3" creationId="{A98D676D-975B-30A8-434C-2D6E57C0F4FB}"/>
          </ac:picMkLst>
        </pc:picChg>
      </pc:sldChg>
      <pc:sldChg chg="addSp delSp modSp mod">
        <pc:chgData name="Mesut Gökay OKUR" userId="601c5c8d5e5cc8ce" providerId="LiveId" clId="{F5244B4E-6CCF-41DD-859A-086FDDB734B1}" dt="2026-07-03T23:39:02.523" v="87" actId="34135"/>
        <pc:sldMkLst>
          <pc:docMk/>
          <pc:sldMk cId="139512741" sldId="287"/>
        </pc:sldMkLst>
        <pc:picChg chg="add mod ord">
          <ac:chgData name="Mesut Gökay OKUR" userId="601c5c8d5e5cc8ce" providerId="LiveId" clId="{F5244B4E-6CCF-41DD-859A-086FDDB734B1}" dt="2026-07-03T23:39:02.523" v="87" actId="34135"/>
          <ac:picMkLst>
            <pc:docMk/>
            <pc:sldMk cId="139512741" sldId="287"/>
            <ac:picMk id="2" creationId="{92A8C3C1-EB26-B7D1-0F3D-CCF16012606D}"/>
          </ac:picMkLst>
        </pc:picChg>
        <pc:picChg chg="del mod">
          <ac:chgData name="Mesut Gökay OKUR" userId="601c5c8d5e5cc8ce" providerId="LiveId" clId="{F5244B4E-6CCF-41DD-859A-086FDDB734B1}" dt="2026-07-03T23:38:56.272" v="84" actId="478"/>
          <ac:picMkLst>
            <pc:docMk/>
            <pc:sldMk cId="139512741" sldId="287"/>
            <ac:picMk id="7" creationId="{24A7642D-A819-4357-AC71-F5CA576740CC}"/>
          </ac:picMkLst>
        </pc:picChg>
      </pc:sldChg>
      <pc:sldChg chg="addSp delSp modSp mod">
        <pc:chgData name="Mesut Gökay OKUR" userId="601c5c8d5e5cc8ce" providerId="LiveId" clId="{F5244B4E-6CCF-41DD-859A-086FDDB734B1}" dt="2026-07-03T23:39:12.480" v="92" actId="34135"/>
        <pc:sldMkLst>
          <pc:docMk/>
          <pc:sldMk cId="2176501883" sldId="290"/>
        </pc:sldMkLst>
        <pc:picChg chg="add mod ord">
          <ac:chgData name="Mesut Gökay OKUR" userId="601c5c8d5e5cc8ce" providerId="LiveId" clId="{F5244B4E-6CCF-41DD-859A-086FDDB734B1}" dt="2026-07-03T23:39:12.480" v="92" actId="34135"/>
          <ac:picMkLst>
            <pc:docMk/>
            <pc:sldMk cId="2176501883" sldId="290"/>
            <ac:picMk id="2" creationId="{FAA85E76-0491-33DB-5D98-E0C5BFE309D1}"/>
          </ac:picMkLst>
        </pc:picChg>
        <pc:picChg chg="del mod">
          <ac:chgData name="Mesut Gökay OKUR" userId="601c5c8d5e5cc8ce" providerId="LiveId" clId="{F5244B4E-6CCF-41DD-859A-086FDDB734B1}" dt="2026-07-03T23:39:08.294" v="89" actId="478"/>
          <ac:picMkLst>
            <pc:docMk/>
            <pc:sldMk cId="2176501883" sldId="290"/>
            <ac:picMk id="7" creationId="{D5C5B83C-A06B-2DA8-11A1-0A60BDFC6830}"/>
          </ac:picMkLst>
        </pc:picChg>
      </pc:sldChg>
      <pc:sldChg chg="addSp delSp modSp mod">
        <pc:chgData name="Mesut Gökay OKUR" userId="601c5c8d5e5cc8ce" providerId="LiveId" clId="{F5244B4E-6CCF-41DD-859A-086FDDB734B1}" dt="2026-07-03T23:39:55.351" v="107" actId="34135"/>
        <pc:sldMkLst>
          <pc:docMk/>
          <pc:sldMk cId="3879637305" sldId="295"/>
        </pc:sldMkLst>
        <pc:picChg chg="add mod ord">
          <ac:chgData name="Mesut Gökay OKUR" userId="601c5c8d5e5cc8ce" providerId="LiveId" clId="{F5244B4E-6CCF-41DD-859A-086FDDB734B1}" dt="2026-07-03T23:39:55.351" v="107" actId="34135"/>
          <ac:picMkLst>
            <pc:docMk/>
            <pc:sldMk cId="3879637305" sldId="295"/>
            <ac:picMk id="3" creationId="{7F0D5E9E-3412-0252-822B-5524CACD73FA}"/>
          </ac:picMkLst>
        </pc:picChg>
        <pc:picChg chg="del mod">
          <ac:chgData name="Mesut Gökay OKUR" userId="601c5c8d5e5cc8ce" providerId="LiveId" clId="{F5244B4E-6CCF-41DD-859A-086FDDB734B1}" dt="2026-07-03T23:39:48.662" v="103" actId="478"/>
          <ac:picMkLst>
            <pc:docMk/>
            <pc:sldMk cId="3879637305" sldId="295"/>
            <ac:picMk id="7" creationId="{ADFCC374-8A6C-195D-C21D-24F29491191D}"/>
          </ac:picMkLst>
        </pc:picChg>
      </pc:sldChg>
      <pc:sldChg chg="addSp delSp modSp mod">
        <pc:chgData name="Mesut Gökay OKUR" userId="601c5c8d5e5cc8ce" providerId="LiveId" clId="{F5244B4E-6CCF-41DD-859A-086FDDB734B1}" dt="2026-07-03T23:40:31.789" v="115" actId="34135"/>
        <pc:sldMkLst>
          <pc:docMk/>
          <pc:sldMk cId="1367888574" sldId="299"/>
        </pc:sldMkLst>
        <pc:picChg chg="add mod ord">
          <ac:chgData name="Mesut Gökay OKUR" userId="601c5c8d5e5cc8ce" providerId="LiveId" clId="{F5244B4E-6CCF-41DD-859A-086FDDB734B1}" dt="2026-07-03T23:40:31.789" v="115" actId="34135"/>
          <ac:picMkLst>
            <pc:docMk/>
            <pc:sldMk cId="1367888574" sldId="299"/>
            <ac:picMk id="3" creationId="{860B4E47-5206-62C8-60BC-2C5860038EC1}"/>
          </ac:picMkLst>
        </pc:picChg>
        <pc:picChg chg="del mod">
          <ac:chgData name="Mesut Gökay OKUR" userId="601c5c8d5e5cc8ce" providerId="LiveId" clId="{F5244B4E-6CCF-41DD-859A-086FDDB734B1}" dt="2026-07-03T23:40:29.748" v="114" actId="478"/>
          <ac:picMkLst>
            <pc:docMk/>
            <pc:sldMk cId="1367888574" sldId="299"/>
            <ac:picMk id="4" creationId="{E2AEF752-852A-C009-7B22-E4DC2E0E1BCD}"/>
          </ac:picMkLst>
        </pc:picChg>
      </pc:sldChg>
      <pc:sldChg chg="del">
        <pc:chgData name="Mesut Gökay OKUR" userId="601c5c8d5e5cc8ce" providerId="LiveId" clId="{F5244B4E-6CCF-41DD-859A-086FDDB734B1}" dt="2026-07-03T23:38:09.086" v="59" actId="47"/>
        <pc:sldMkLst>
          <pc:docMk/>
          <pc:sldMk cId="1169687616" sldId="300"/>
        </pc:sldMkLst>
      </pc:sldChg>
      <pc:sldChg chg="del">
        <pc:chgData name="Mesut Gökay OKUR" userId="601c5c8d5e5cc8ce" providerId="LiveId" clId="{F5244B4E-6CCF-41DD-859A-086FDDB734B1}" dt="2026-07-03T23:38:10.299" v="60" actId="47"/>
        <pc:sldMkLst>
          <pc:docMk/>
          <pc:sldMk cId="3510403743" sldId="301"/>
        </pc:sldMkLst>
      </pc:sldChg>
      <pc:sldChg chg="del">
        <pc:chgData name="Mesut Gökay OKUR" userId="601c5c8d5e5cc8ce" providerId="LiveId" clId="{F5244B4E-6CCF-41DD-859A-086FDDB734B1}" dt="2026-07-03T23:38:32.566" v="70" actId="47"/>
        <pc:sldMkLst>
          <pc:docMk/>
          <pc:sldMk cId="3645697591" sldId="302"/>
        </pc:sldMkLst>
      </pc:sldChg>
      <pc:sldChg chg="del">
        <pc:chgData name="Mesut Gökay OKUR" userId="601c5c8d5e5cc8ce" providerId="LiveId" clId="{F5244B4E-6CCF-41DD-859A-086FDDB734B1}" dt="2026-07-03T23:38:32.566" v="70" actId="47"/>
        <pc:sldMkLst>
          <pc:docMk/>
          <pc:sldMk cId="576240183" sldId="303"/>
        </pc:sldMkLst>
      </pc:sldChg>
      <pc:sldChg chg="del">
        <pc:chgData name="Mesut Gökay OKUR" userId="601c5c8d5e5cc8ce" providerId="LiveId" clId="{F5244B4E-6CCF-41DD-859A-086FDDB734B1}" dt="2026-07-03T23:38:47.881" v="78" actId="47"/>
        <pc:sldMkLst>
          <pc:docMk/>
          <pc:sldMk cId="2452429747" sldId="304"/>
        </pc:sldMkLst>
      </pc:sldChg>
      <pc:sldChg chg="del">
        <pc:chgData name="Mesut Gökay OKUR" userId="601c5c8d5e5cc8ce" providerId="LiveId" clId="{F5244B4E-6CCF-41DD-859A-086FDDB734B1}" dt="2026-07-03T23:38:47.881" v="78" actId="47"/>
        <pc:sldMkLst>
          <pc:docMk/>
          <pc:sldMk cId="154952856" sldId="305"/>
        </pc:sldMkLst>
      </pc:sldChg>
      <pc:sldChg chg="del">
        <pc:chgData name="Mesut Gökay OKUR" userId="601c5c8d5e5cc8ce" providerId="LiveId" clId="{F5244B4E-6CCF-41DD-859A-086FDDB734B1}" dt="2026-07-03T23:39:24.842" v="93" actId="47"/>
        <pc:sldMkLst>
          <pc:docMk/>
          <pc:sldMk cId="4169347697" sldId="306"/>
        </pc:sldMkLst>
      </pc:sldChg>
      <pc:sldChg chg="del">
        <pc:chgData name="Mesut Gökay OKUR" userId="601c5c8d5e5cc8ce" providerId="LiveId" clId="{F5244B4E-6CCF-41DD-859A-086FDDB734B1}" dt="2026-07-03T23:39:24.842" v="93" actId="47"/>
        <pc:sldMkLst>
          <pc:docMk/>
          <pc:sldMk cId="3364891053" sldId="307"/>
        </pc:sldMkLst>
      </pc:sldChg>
      <pc:sldChg chg="del">
        <pc:chgData name="Mesut Gökay OKUR" userId="601c5c8d5e5cc8ce" providerId="LiveId" clId="{F5244B4E-6CCF-41DD-859A-086FDDB734B1}" dt="2026-07-03T23:39:24.842" v="93" actId="47"/>
        <pc:sldMkLst>
          <pc:docMk/>
          <pc:sldMk cId="4109059751" sldId="308"/>
        </pc:sldMkLst>
      </pc:sldChg>
      <pc:sldChg chg="del">
        <pc:chgData name="Mesut Gökay OKUR" userId="601c5c8d5e5cc8ce" providerId="LiveId" clId="{F5244B4E-6CCF-41DD-859A-086FDDB734B1}" dt="2026-07-03T23:39:24.842" v="93" actId="47"/>
        <pc:sldMkLst>
          <pc:docMk/>
          <pc:sldMk cId="3118784194" sldId="309"/>
        </pc:sldMkLst>
      </pc:sldChg>
      <pc:sldChg chg="del">
        <pc:chgData name="Mesut Gökay OKUR" userId="601c5c8d5e5cc8ce" providerId="LiveId" clId="{F5244B4E-6CCF-41DD-859A-086FDDB734B1}" dt="2026-07-03T23:39:40.673" v="98" actId="47"/>
        <pc:sldMkLst>
          <pc:docMk/>
          <pc:sldMk cId="293567807" sldId="310"/>
        </pc:sldMkLst>
      </pc:sldChg>
      <pc:sldChg chg="del">
        <pc:chgData name="Mesut Gökay OKUR" userId="601c5c8d5e5cc8ce" providerId="LiveId" clId="{F5244B4E-6CCF-41DD-859A-086FDDB734B1}" dt="2026-07-03T23:39:40.673" v="98" actId="47"/>
        <pc:sldMkLst>
          <pc:docMk/>
          <pc:sldMk cId="3420925232" sldId="311"/>
        </pc:sldMkLst>
      </pc:sldChg>
      <pc:sldChg chg="del">
        <pc:chgData name="Mesut Gökay OKUR" userId="601c5c8d5e5cc8ce" providerId="LiveId" clId="{F5244B4E-6CCF-41DD-859A-086FDDB734B1}" dt="2026-07-03T23:39:40.673" v="98" actId="47"/>
        <pc:sldMkLst>
          <pc:docMk/>
          <pc:sldMk cId="702875650" sldId="312"/>
        </pc:sldMkLst>
      </pc:sldChg>
      <pc:sldChg chg="add">
        <pc:chgData name="Mesut Gökay OKUR" userId="601c5c8d5e5cc8ce" providerId="LiveId" clId="{F5244B4E-6CCF-41DD-859A-086FDDB734B1}" dt="2026-07-03T23:38:04.903" v="57" actId="2890"/>
        <pc:sldMkLst>
          <pc:docMk/>
          <pc:sldMk cId="286232643" sldId="313"/>
        </pc:sldMkLst>
      </pc:sldChg>
      <pc:sldChg chg="modSp add mod">
        <pc:chgData name="Mesut Gökay OKUR" userId="601c5c8d5e5cc8ce" providerId="LiveId" clId="{F5244B4E-6CCF-41DD-859A-086FDDB734B1}" dt="2026-07-03T23:38:15.715" v="63" actId="34136"/>
        <pc:sldMkLst>
          <pc:docMk/>
          <pc:sldMk cId="349675120" sldId="314"/>
        </pc:sldMkLst>
        <pc:picChg chg="mod">
          <ac:chgData name="Mesut Gökay OKUR" userId="601c5c8d5e5cc8ce" providerId="LiveId" clId="{F5244B4E-6CCF-41DD-859A-086FDDB734B1}" dt="2026-07-03T23:38:15.715" v="63" actId="34136"/>
          <ac:picMkLst>
            <pc:docMk/>
            <pc:sldMk cId="349675120" sldId="314"/>
            <ac:picMk id="4" creationId="{9E1B88CE-5F01-72BB-E138-AD634ED962C6}"/>
          </ac:picMkLst>
        </pc:picChg>
      </pc:sldChg>
      <pc:sldChg chg="add">
        <pc:chgData name="Mesut Gökay OKUR" userId="601c5c8d5e5cc8ce" providerId="LiveId" clId="{F5244B4E-6CCF-41DD-859A-086FDDB734B1}" dt="2026-07-03T23:38:30.106" v="68"/>
        <pc:sldMkLst>
          <pc:docMk/>
          <pc:sldMk cId="1289823781" sldId="315"/>
        </pc:sldMkLst>
      </pc:sldChg>
      <pc:sldChg chg="modSp add mod">
        <pc:chgData name="Mesut Gökay OKUR" userId="601c5c8d5e5cc8ce" providerId="LiveId" clId="{F5244B4E-6CCF-41DD-859A-086FDDB734B1}" dt="2026-07-03T23:38:38.080" v="74" actId="34136"/>
        <pc:sldMkLst>
          <pc:docMk/>
          <pc:sldMk cId="3900377878" sldId="316"/>
        </pc:sldMkLst>
        <pc:picChg chg="mod">
          <ac:chgData name="Mesut Gökay OKUR" userId="601c5c8d5e5cc8ce" providerId="LiveId" clId="{F5244B4E-6CCF-41DD-859A-086FDDB734B1}" dt="2026-07-03T23:38:38.080" v="74" actId="34136"/>
          <ac:picMkLst>
            <pc:docMk/>
            <pc:sldMk cId="3900377878" sldId="316"/>
            <ac:picMk id="3" creationId="{0FB62211-5455-2E00-E6F8-AFF3BC90CE60}"/>
          </ac:picMkLst>
        </pc:picChg>
      </pc:sldChg>
      <pc:sldChg chg="add">
        <pc:chgData name="Mesut Gökay OKUR" userId="601c5c8d5e5cc8ce" providerId="LiveId" clId="{F5244B4E-6CCF-41DD-859A-086FDDB734B1}" dt="2026-07-03T23:38:49.863" v="79"/>
        <pc:sldMkLst>
          <pc:docMk/>
          <pc:sldMk cId="4081926317" sldId="317"/>
        </pc:sldMkLst>
      </pc:sldChg>
      <pc:sldChg chg="modSp add mod">
        <pc:chgData name="Mesut Gökay OKUR" userId="601c5c8d5e5cc8ce" providerId="LiveId" clId="{F5244B4E-6CCF-41DD-859A-086FDDB734B1}" dt="2026-07-03T23:38:53.840" v="82" actId="34136"/>
        <pc:sldMkLst>
          <pc:docMk/>
          <pc:sldMk cId="3297661022" sldId="318"/>
        </pc:sldMkLst>
        <pc:picChg chg="mod">
          <ac:chgData name="Mesut Gökay OKUR" userId="601c5c8d5e5cc8ce" providerId="LiveId" clId="{F5244B4E-6CCF-41DD-859A-086FDDB734B1}" dt="2026-07-03T23:38:53.840" v="82" actId="34136"/>
          <ac:picMkLst>
            <pc:docMk/>
            <pc:sldMk cId="3297661022" sldId="318"/>
            <ac:picMk id="2" creationId="{89F0DDA6-0915-EC4F-8B78-258E9D123852}"/>
          </ac:picMkLst>
        </pc:picChg>
      </pc:sldChg>
      <pc:sldChg chg="add">
        <pc:chgData name="Mesut Gökay OKUR" userId="601c5c8d5e5cc8ce" providerId="LiveId" clId="{F5244B4E-6CCF-41DD-859A-086FDDB734B1}" dt="2026-07-03T23:39:28.650" v="94"/>
        <pc:sldMkLst>
          <pc:docMk/>
          <pc:sldMk cId="2181363501" sldId="319"/>
        </pc:sldMkLst>
      </pc:sldChg>
      <pc:sldChg chg="add">
        <pc:chgData name="Mesut Gökay OKUR" userId="601c5c8d5e5cc8ce" providerId="LiveId" clId="{F5244B4E-6CCF-41DD-859A-086FDDB734B1}" dt="2026-07-03T23:39:29.145" v="95"/>
        <pc:sldMkLst>
          <pc:docMk/>
          <pc:sldMk cId="2889193236" sldId="320"/>
        </pc:sldMkLst>
      </pc:sldChg>
      <pc:sldChg chg="add">
        <pc:chgData name="Mesut Gökay OKUR" userId="601c5c8d5e5cc8ce" providerId="LiveId" clId="{F5244B4E-6CCF-41DD-859A-086FDDB734B1}" dt="2026-07-03T23:39:29.639" v="96"/>
        <pc:sldMkLst>
          <pc:docMk/>
          <pc:sldMk cId="3326991671" sldId="321"/>
        </pc:sldMkLst>
      </pc:sldChg>
      <pc:sldChg chg="add">
        <pc:chgData name="Mesut Gökay OKUR" userId="601c5c8d5e5cc8ce" providerId="LiveId" clId="{F5244B4E-6CCF-41DD-859A-086FDDB734B1}" dt="2026-07-03T23:39:30.070" v="97"/>
        <pc:sldMkLst>
          <pc:docMk/>
          <pc:sldMk cId="435606081" sldId="322"/>
        </pc:sldMkLst>
      </pc:sldChg>
      <pc:sldChg chg="add">
        <pc:chgData name="Mesut Gökay OKUR" userId="601c5c8d5e5cc8ce" providerId="LiveId" clId="{F5244B4E-6CCF-41DD-859A-086FDDB734B1}" dt="2026-07-03T23:39:42.299" v="99"/>
        <pc:sldMkLst>
          <pc:docMk/>
          <pc:sldMk cId="3705692039" sldId="323"/>
        </pc:sldMkLst>
      </pc:sldChg>
      <pc:sldChg chg="add">
        <pc:chgData name="Mesut Gökay OKUR" userId="601c5c8d5e5cc8ce" providerId="LiveId" clId="{F5244B4E-6CCF-41DD-859A-086FDDB734B1}" dt="2026-07-03T23:39:42.711" v="100"/>
        <pc:sldMkLst>
          <pc:docMk/>
          <pc:sldMk cId="2509993715" sldId="324"/>
        </pc:sldMkLst>
      </pc:sldChg>
      <pc:sldChg chg="add">
        <pc:chgData name="Mesut Gökay OKUR" userId="601c5c8d5e5cc8ce" providerId="LiveId" clId="{F5244B4E-6CCF-41DD-859A-086FDDB734B1}" dt="2026-07-03T23:39:43.361" v="101"/>
        <pc:sldMkLst>
          <pc:docMk/>
          <pc:sldMk cId="2022148993" sldId="32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>
            <a:extLst>
              <a:ext uri="{FF2B5EF4-FFF2-40B4-BE49-F238E27FC236}">
                <a16:creationId xmlns:a16="http://schemas.microsoft.com/office/drawing/2014/main" id="{5F747A05-42EF-707C-B393-E5F5889EF95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3" y="0"/>
            <a:ext cx="12187233" cy="685800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FE2EFB66-B209-F9B0-D747-9E86CAEDD0C2}"/>
              </a:ext>
            </a:extLst>
          </p:cNvPr>
          <p:cNvSpPr txBox="1"/>
          <p:nvPr/>
        </p:nvSpPr>
        <p:spPr>
          <a:xfrm>
            <a:off x="3048000" y="2460457"/>
            <a:ext cx="6096000" cy="665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28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Enter the title of this study here.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60F61262-2C1F-FF4A-271D-BD714DFC5653}"/>
              </a:ext>
            </a:extLst>
          </p:cNvPr>
          <p:cNvSpPr txBox="1"/>
          <p:nvPr/>
        </p:nvSpPr>
        <p:spPr>
          <a:xfrm>
            <a:off x="990600" y="4038600"/>
            <a:ext cx="4737847" cy="1758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99"/>
              </a:lnSpc>
            </a:pPr>
            <a:r>
              <a:rPr lang="en-US" sz="1999" dirty="0">
                <a:solidFill>
                  <a:srgbClr val="194070"/>
                </a:solidFill>
                <a:latin typeface="Tahoma"/>
                <a:ea typeface="Tahoma"/>
                <a:cs typeface="Tahoma"/>
                <a:sym typeface="Tahoma"/>
              </a:rPr>
              <a:t>Author 1. Name-Surname</a:t>
            </a:r>
          </a:p>
          <a:p>
            <a:pPr algn="just">
              <a:lnSpc>
                <a:spcPts val="2799"/>
              </a:lnSpc>
            </a:pPr>
            <a:r>
              <a:rPr lang="en-US" sz="1999" dirty="0">
                <a:solidFill>
                  <a:srgbClr val="194070"/>
                </a:solidFill>
                <a:latin typeface="Tahoma"/>
                <a:ea typeface="Tahoma"/>
                <a:cs typeface="Tahoma"/>
                <a:sym typeface="Tahoma"/>
              </a:rPr>
              <a:t>University, E-mail</a:t>
            </a:r>
          </a:p>
          <a:p>
            <a:pPr algn="just">
              <a:lnSpc>
                <a:spcPts val="2799"/>
              </a:lnSpc>
            </a:pPr>
            <a:endParaRPr lang="en-US" sz="1999" dirty="0">
              <a:solidFill>
                <a:srgbClr val="19407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799"/>
              </a:lnSpc>
            </a:pPr>
            <a:r>
              <a:rPr lang="en-US" sz="1999" dirty="0">
                <a:solidFill>
                  <a:srgbClr val="194070"/>
                </a:solidFill>
                <a:latin typeface="Tahoma"/>
                <a:ea typeface="Tahoma"/>
                <a:cs typeface="Tahoma"/>
                <a:sym typeface="Tahoma"/>
              </a:rPr>
              <a:t>Author 2. Name-Surname</a:t>
            </a:r>
          </a:p>
          <a:p>
            <a:pPr algn="just">
              <a:lnSpc>
                <a:spcPts val="2799"/>
              </a:lnSpc>
            </a:pPr>
            <a:r>
              <a:rPr lang="en-US" sz="1999" dirty="0">
                <a:solidFill>
                  <a:srgbClr val="194070"/>
                </a:solidFill>
                <a:latin typeface="Tahoma"/>
                <a:ea typeface="Tahoma"/>
                <a:cs typeface="Tahoma"/>
                <a:sym typeface="Tahoma"/>
              </a:rPr>
              <a:t>University, E-mail</a:t>
            </a: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726A9EC5-FF89-57A7-D155-B9CB1BB9F6A6}"/>
              </a:ext>
            </a:extLst>
          </p:cNvPr>
          <p:cNvSpPr txBox="1"/>
          <p:nvPr/>
        </p:nvSpPr>
        <p:spPr>
          <a:xfrm>
            <a:off x="990600" y="6400800"/>
            <a:ext cx="2849689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b="1" dirty="0">
                <a:solidFill>
                  <a:schemeClr val="tx2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5C4AC9DB-E62C-C6AC-EC83-266ED4785125}"/>
              </a:ext>
            </a:extLst>
          </p:cNvPr>
          <p:cNvSpPr txBox="1"/>
          <p:nvPr/>
        </p:nvSpPr>
        <p:spPr>
          <a:xfrm>
            <a:off x="6463553" y="4032504"/>
            <a:ext cx="4737847" cy="1758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99"/>
              </a:lnSpc>
            </a:pPr>
            <a:r>
              <a:rPr lang="en-US" sz="1999" dirty="0">
                <a:solidFill>
                  <a:srgbClr val="194070"/>
                </a:solidFill>
                <a:latin typeface="Tahoma"/>
                <a:ea typeface="Tahoma"/>
                <a:cs typeface="Tahoma"/>
                <a:sym typeface="Tahoma"/>
              </a:rPr>
              <a:t>Author </a:t>
            </a:r>
            <a:r>
              <a:rPr lang="tr-TR" sz="1999" dirty="0">
                <a:solidFill>
                  <a:srgbClr val="194070"/>
                </a:solidFill>
                <a:latin typeface="Tahoma"/>
                <a:ea typeface="Tahoma"/>
                <a:cs typeface="Tahoma"/>
                <a:sym typeface="Tahoma"/>
              </a:rPr>
              <a:t>3</a:t>
            </a:r>
            <a:r>
              <a:rPr lang="en-US" sz="1999" dirty="0">
                <a:solidFill>
                  <a:srgbClr val="194070"/>
                </a:solidFill>
                <a:latin typeface="Tahoma"/>
                <a:ea typeface="Tahoma"/>
                <a:cs typeface="Tahoma"/>
                <a:sym typeface="Tahoma"/>
              </a:rPr>
              <a:t>. Name-Surname</a:t>
            </a:r>
          </a:p>
          <a:p>
            <a:pPr algn="just">
              <a:lnSpc>
                <a:spcPts val="2799"/>
              </a:lnSpc>
            </a:pPr>
            <a:r>
              <a:rPr lang="en-US" sz="1999" dirty="0">
                <a:solidFill>
                  <a:srgbClr val="194070"/>
                </a:solidFill>
                <a:latin typeface="Tahoma"/>
                <a:ea typeface="Tahoma"/>
                <a:cs typeface="Tahoma"/>
                <a:sym typeface="Tahoma"/>
              </a:rPr>
              <a:t>University, E-mail</a:t>
            </a:r>
          </a:p>
          <a:p>
            <a:pPr algn="just">
              <a:lnSpc>
                <a:spcPts val="2799"/>
              </a:lnSpc>
            </a:pPr>
            <a:endParaRPr lang="en-US" sz="1999" dirty="0">
              <a:solidFill>
                <a:srgbClr val="19407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799"/>
              </a:lnSpc>
            </a:pPr>
            <a:r>
              <a:rPr lang="en-US" sz="1999" dirty="0">
                <a:solidFill>
                  <a:srgbClr val="194070"/>
                </a:solidFill>
                <a:latin typeface="Tahoma"/>
                <a:ea typeface="Tahoma"/>
                <a:cs typeface="Tahoma"/>
                <a:sym typeface="Tahoma"/>
              </a:rPr>
              <a:t>Author </a:t>
            </a:r>
            <a:r>
              <a:rPr lang="tr-TR" sz="1999" dirty="0">
                <a:solidFill>
                  <a:srgbClr val="194070"/>
                </a:solidFill>
                <a:latin typeface="Tahoma"/>
                <a:ea typeface="Tahoma"/>
                <a:cs typeface="Tahoma"/>
                <a:sym typeface="Tahoma"/>
              </a:rPr>
              <a:t>4</a:t>
            </a:r>
            <a:r>
              <a:rPr lang="en-US" sz="1999" dirty="0">
                <a:solidFill>
                  <a:srgbClr val="194070"/>
                </a:solidFill>
                <a:latin typeface="Tahoma"/>
                <a:ea typeface="Tahoma"/>
                <a:cs typeface="Tahoma"/>
                <a:sym typeface="Tahoma"/>
              </a:rPr>
              <a:t>. Name-Surname</a:t>
            </a:r>
          </a:p>
          <a:p>
            <a:pPr algn="just">
              <a:lnSpc>
                <a:spcPts val="2799"/>
              </a:lnSpc>
            </a:pPr>
            <a:r>
              <a:rPr lang="en-US" sz="1999" dirty="0">
                <a:solidFill>
                  <a:srgbClr val="194070"/>
                </a:solidFill>
                <a:latin typeface="Tahoma"/>
                <a:ea typeface="Tahoma"/>
                <a:cs typeface="Tahoma"/>
                <a:sym typeface="Tahoma"/>
              </a:rPr>
              <a:t>University, E-mail</a:t>
            </a:r>
          </a:p>
        </p:txBody>
      </p:sp>
    </p:spTree>
    <p:extLst>
      <p:ext uri="{BB962C8B-B14F-4D97-AF65-F5344CB8AC3E}">
        <p14:creationId xmlns:p14="http://schemas.microsoft.com/office/powerpoint/2010/main" val="69628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47AA3-F623-9C40-2801-CFC19950E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08501A9-BA81-1CAD-87C3-FE78EEB56C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02AD224F-BFBC-9AB9-D617-CC47CDB71054}"/>
              </a:ext>
            </a:extLst>
          </p:cNvPr>
          <p:cNvSpPr txBox="1"/>
          <p:nvPr/>
        </p:nvSpPr>
        <p:spPr>
          <a:xfrm>
            <a:off x="480221" y="697987"/>
            <a:ext cx="4161128" cy="31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Materials and Methods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00F432BE-300B-8716-7026-6E06DFCCEA18}"/>
              </a:ext>
            </a:extLst>
          </p:cNvPr>
          <p:cNvSpPr txBox="1"/>
          <p:nvPr/>
        </p:nvSpPr>
        <p:spPr>
          <a:xfrm>
            <a:off x="880005" y="1762418"/>
            <a:ext cx="10428942" cy="4080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Research Methodology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This section should explain the following methodological aspects of the study: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a. Research design/model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b. Data collection method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c. Population and sample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d. Statistical techniques used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e. Data analysis approach and other methodological considerations.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per slide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three slides.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737FF358-99B5-82F1-EC1E-1205EEF58814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4081926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DC095-7F3E-0C72-C3A2-2E6F22190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9F0DDA6-0915-EC4F-8B78-258E9D1238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E75733D5-1F34-F792-87B0-BC6F0C1FAAC4}"/>
              </a:ext>
            </a:extLst>
          </p:cNvPr>
          <p:cNvSpPr txBox="1"/>
          <p:nvPr/>
        </p:nvSpPr>
        <p:spPr>
          <a:xfrm>
            <a:off x="480221" y="697987"/>
            <a:ext cx="4161128" cy="31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Materials and Methods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9932A6F0-5372-339D-A2E0-1290DDDEA70C}"/>
              </a:ext>
            </a:extLst>
          </p:cNvPr>
          <p:cNvSpPr txBox="1"/>
          <p:nvPr/>
        </p:nvSpPr>
        <p:spPr>
          <a:xfrm>
            <a:off x="880005" y="1762418"/>
            <a:ext cx="10428942" cy="4080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Research Methodology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This section should explain the following methodological aspects of the study: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a. Research design/model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b. Data collection method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c. Population and sample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d. Statistical techniques used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e. Data analysis approach and other methodological considerations.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per slide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three slides.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246E099F-1EA2-0BA8-4A66-7FECB31F495F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3297661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92A8C3C1-EB26-B7D1-0F3D-CCF1601260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DCA2524E-F274-670A-0AD5-B1CFA88E38B1}"/>
              </a:ext>
            </a:extLst>
          </p:cNvPr>
          <p:cNvSpPr txBox="1"/>
          <p:nvPr/>
        </p:nvSpPr>
        <p:spPr>
          <a:xfrm>
            <a:off x="480221" y="670093"/>
            <a:ext cx="4161128" cy="31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Research Findings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A033CCE7-8C75-E4C1-E65A-CAA9972F9A28}"/>
              </a:ext>
            </a:extLst>
          </p:cNvPr>
          <p:cNvSpPr txBox="1"/>
          <p:nvPr/>
        </p:nvSpPr>
        <p:spPr>
          <a:xfrm>
            <a:off x="878234" y="2286000"/>
            <a:ext cx="10428942" cy="2966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This section should present and interpret the findings obtained from the study.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per slide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five slides. However, if there are a large number of tables, this rule may be extended accordingly.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885C98C2-940B-DBB8-76BC-717DEFBCC7B3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139512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AA13E-D036-AFDC-FDAC-37D354006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9819DBA6-294D-FA48-9586-061E04A9D7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DEE0C905-6F55-CB6F-2BCC-0A573879AA1B}"/>
              </a:ext>
            </a:extLst>
          </p:cNvPr>
          <p:cNvSpPr txBox="1"/>
          <p:nvPr/>
        </p:nvSpPr>
        <p:spPr>
          <a:xfrm>
            <a:off x="480221" y="670093"/>
            <a:ext cx="4161128" cy="31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Research Findings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3F526486-7DD1-0195-F835-7CAA0986E93F}"/>
              </a:ext>
            </a:extLst>
          </p:cNvPr>
          <p:cNvSpPr txBox="1"/>
          <p:nvPr/>
        </p:nvSpPr>
        <p:spPr>
          <a:xfrm>
            <a:off x="878234" y="2286000"/>
            <a:ext cx="10428942" cy="2966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This section should present and interpret the findings obtained from the study.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per slide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five slides. However, if there are a large number of tables, this rule may be extended accordingly.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825A0C6C-7CFE-5406-361E-21814CB761FD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2181363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EBE98-6BE7-B4EA-DEFE-D1136F5B9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010FCAD3-60A5-594A-08E7-BCFAE8C2AA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51FA03D6-4A29-0834-8163-CFDBAF90FB01}"/>
              </a:ext>
            </a:extLst>
          </p:cNvPr>
          <p:cNvSpPr txBox="1"/>
          <p:nvPr/>
        </p:nvSpPr>
        <p:spPr>
          <a:xfrm>
            <a:off x="480221" y="670093"/>
            <a:ext cx="4161128" cy="31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Research Findings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E424271C-7846-A6C0-3680-04F4D1B6CD2D}"/>
              </a:ext>
            </a:extLst>
          </p:cNvPr>
          <p:cNvSpPr txBox="1"/>
          <p:nvPr/>
        </p:nvSpPr>
        <p:spPr>
          <a:xfrm>
            <a:off x="878234" y="2286000"/>
            <a:ext cx="10428942" cy="2966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This section should present and interpret the findings obtained from the study.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per slide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five slides. However, if there are a large number of tables, this rule may be extended accordingly.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63A578B9-5716-A69E-A3A7-996D8A059C31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2889193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84097-3D2E-E49D-E56B-98C5D7415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C390799-9D44-3EB6-8715-B8918E0BF6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1427B20C-A41D-AF5A-1472-BDD8F5EAA425}"/>
              </a:ext>
            </a:extLst>
          </p:cNvPr>
          <p:cNvSpPr txBox="1"/>
          <p:nvPr/>
        </p:nvSpPr>
        <p:spPr>
          <a:xfrm>
            <a:off x="480221" y="670093"/>
            <a:ext cx="4161128" cy="31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Research Findings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DC0F38CF-3490-0135-5431-83B2CF2A9933}"/>
              </a:ext>
            </a:extLst>
          </p:cNvPr>
          <p:cNvSpPr txBox="1"/>
          <p:nvPr/>
        </p:nvSpPr>
        <p:spPr>
          <a:xfrm>
            <a:off x="878234" y="2286000"/>
            <a:ext cx="10428942" cy="2966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This section should present and interpret the findings obtained from the study.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per slide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five slides. However, if there are a large number of tables, this rule may be extended accordingly.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2B66B53D-8D0A-5C4D-6B3A-3A9464220280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3326991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FC30B-B869-FF2C-D273-8C07F2F2C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7A124E2-80F0-FD02-AFCD-DA63559EE7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062DCD5E-D3AD-1A85-C190-207FF4720975}"/>
              </a:ext>
            </a:extLst>
          </p:cNvPr>
          <p:cNvSpPr txBox="1"/>
          <p:nvPr/>
        </p:nvSpPr>
        <p:spPr>
          <a:xfrm>
            <a:off x="480221" y="670093"/>
            <a:ext cx="4161128" cy="31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Research Findings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3554488B-F984-5442-DEB6-50A581F7FBDD}"/>
              </a:ext>
            </a:extLst>
          </p:cNvPr>
          <p:cNvSpPr txBox="1"/>
          <p:nvPr/>
        </p:nvSpPr>
        <p:spPr>
          <a:xfrm>
            <a:off x="878234" y="2286000"/>
            <a:ext cx="10428942" cy="2966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This section should present and interpret the findings obtained from the study.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per slide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five slides. However, if there are a large number of tables, this rule may be extended accordingly.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F8D70B11-AF9A-7629-894E-E957C09DAEF9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435606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AA85E76-0491-33DB-5D98-E0C5BFE309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C76CC3C0-34E3-ABAA-9399-D91C656BFF26}"/>
              </a:ext>
            </a:extLst>
          </p:cNvPr>
          <p:cNvSpPr txBox="1"/>
          <p:nvPr/>
        </p:nvSpPr>
        <p:spPr>
          <a:xfrm>
            <a:off x="362060" y="540824"/>
            <a:ext cx="4345686" cy="62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Conclusion and</a:t>
            </a:r>
          </a:p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Recommendations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F26A0B90-64DD-F5D7-EC3F-5B486E2B28EC}"/>
              </a:ext>
            </a:extLst>
          </p:cNvPr>
          <p:cNvSpPr txBox="1"/>
          <p:nvPr/>
        </p:nvSpPr>
        <p:spPr>
          <a:xfrm>
            <a:off x="1032781" y="2286000"/>
            <a:ext cx="10020290" cy="2966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This section should present the findings of the study and provide recommendations based on the results.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per slide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four slides.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57579004-1C5F-4CFE-27DA-AAF111885844}"/>
              </a:ext>
            </a:extLst>
          </p:cNvPr>
          <p:cNvSpPr txBox="1"/>
          <p:nvPr/>
        </p:nvSpPr>
        <p:spPr>
          <a:xfrm>
            <a:off x="9443247" y="6441086"/>
            <a:ext cx="2446910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2176501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2998C-F3BD-BBE8-BB76-4BA39D4D1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4D27410-8082-E417-3365-BF0E92227D0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03307F26-A9F6-E9AD-EEE5-554A45000273}"/>
              </a:ext>
            </a:extLst>
          </p:cNvPr>
          <p:cNvSpPr txBox="1"/>
          <p:nvPr/>
        </p:nvSpPr>
        <p:spPr>
          <a:xfrm>
            <a:off x="362060" y="540824"/>
            <a:ext cx="4345686" cy="62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Conclusion and</a:t>
            </a:r>
          </a:p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Recommendations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304CC693-3245-A8F0-88F1-ECFF8F276682}"/>
              </a:ext>
            </a:extLst>
          </p:cNvPr>
          <p:cNvSpPr txBox="1"/>
          <p:nvPr/>
        </p:nvSpPr>
        <p:spPr>
          <a:xfrm>
            <a:off x="1032781" y="2286000"/>
            <a:ext cx="10020290" cy="2966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This section should present the findings of the study and provide recommendations based on the results.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per slide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four slides.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432994BB-E1E3-9AB5-5E00-2B1E785D57A3}"/>
              </a:ext>
            </a:extLst>
          </p:cNvPr>
          <p:cNvSpPr txBox="1"/>
          <p:nvPr/>
        </p:nvSpPr>
        <p:spPr>
          <a:xfrm>
            <a:off x="9443247" y="6441086"/>
            <a:ext cx="2446910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3705692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60612-5C15-A3C9-4369-A8D1E5580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1EB8374F-2F53-5611-10D4-4B7B20E07E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E7925BF3-4B98-F1BD-8C13-A74448C14206}"/>
              </a:ext>
            </a:extLst>
          </p:cNvPr>
          <p:cNvSpPr txBox="1"/>
          <p:nvPr/>
        </p:nvSpPr>
        <p:spPr>
          <a:xfrm>
            <a:off x="362060" y="540824"/>
            <a:ext cx="4345686" cy="62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Conclusion and</a:t>
            </a:r>
          </a:p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Recommendations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6F335D41-D0D1-AEAB-ABEC-484B06B67FB9}"/>
              </a:ext>
            </a:extLst>
          </p:cNvPr>
          <p:cNvSpPr txBox="1"/>
          <p:nvPr/>
        </p:nvSpPr>
        <p:spPr>
          <a:xfrm>
            <a:off x="1032781" y="2286000"/>
            <a:ext cx="10020290" cy="2966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This section should present the findings of the study and provide recommendations based on the results.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per slide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four slides.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A149676B-C1B0-5F17-CDF9-7397DD20760F}"/>
              </a:ext>
            </a:extLst>
          </p:cNvPr>
          <p:cNvSpPr txBox="1"/>
          <p:nvPr/>
        </p:nvSpPr>
        <p:spPr>
          <a:xfrm>
            <a:off x="9443247" y="6441086"/>
            <a:ext cx="2446910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2509993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6A3550A-F7E5-2656-E136-A2A7C9EFDF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01532786-C2CF-853D-5DE0-A6C53ADF83D6}"/>
              </a:ext>
            </a:extLst>
          </p:cNvPr>
          <p:cNvSpPr txBox="1"/>
          <p:nvPr/>
        </p:nvSpPr>
        <p:spPr>
          <a:xfrm>
            <a:off x="794974" y="495896"/>
            <a:ext cx="3531622" cy="686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4"/>
              </a:lnSpc>
            </a:pPr>
            <a:r>
              <a:rPr lang="en-US" sz="1981" b="1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During the Preparation of a </a:t>
            </a:r>
          </a:p>
          <a:p>
            <a:pPr algn="ctr">
              <a:lnSpc>
                <a:spcPts val="2774"/>
              </a:lnSpc>
              <a:spcBef>
                <a:spcPct val="0"/>
              </a:spcBef>
            </a:pPr>
            <a:r>
              <a:rPr lang="en-US" sz="1981" b="1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PowerPoint Presentation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073CA3FF-2B83-1EE1-FDB3-F5AF25534B47}"/>
              </a:ext>
            </a:extLst>
          </p:cNvPr>
          <p:cNvSpPr txBox="1"/>
          <p:nvPr/>
        </p:nvSpPr>
        <p:spPr>
          <a:xfrm>
            <a:off x="2686736" y="1491615"/>
            <a:ext cx="681548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b="1" dirty="0">
                <a:solidFill>
                  <a:srgbClr val="26AAE2"/>
                </a:solidFill>
                <a:latin typeface="Tahoma Bold"/>
                <a:ea typeface="Tahoma Bold"/>
                <a:cs typeface="Tahoma Bold"/>
                <a:sym typeface="Tahoma Bold"/>
              </a:rPr>
              <a:t>*The total presentation time is 15 minutes.</a:t>
            </a:r>
          </a:p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 b="1" dirty="0">
                <a:solidFill>
                  <a:srgbClr val="26AAE2"/>
                </a:solidFill>
                <a:latin typeface="Tahoma Bold"/>
                <a:ea typeface="Tahoma Bold"/>
                <a:cs typeface="Tahoma Bold"/>
                <a:sym typeface="Tahoma Bold"/>
              </a:rPr>
              <a:t>(Presentation: 10 minutes, Q&amp;A: 5 minutes)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F20F4C2E-4E88-641E-F514-FEB7BE20A268}"/>
              </a:ext>
            </a:extLst>
          </p:cNvPr>
          <p:cNvSpPr txBox="1"/>
          <p:nvPr/>
        </p:nvSpPr>
        <p:spPr>
          <a:xfrm>
            <a:off x="782017" y="2486025"/>
            <a:ext cx="10624918" cy="3233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7031" lvl="1" indent="-183515" algn="just">
              <a:lnSpc>
                <a:spcPts val="2380"/>
              </a:lnSpc>
              <a:buFont typeface="Arial"/>
              <a:buChar char="•"/>
            </a:pPr>
            <a:r>
              <a:rPr lang="en-US" sz="17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Avoid filling your slides with excessive text.</a:t>
            </a:r>
          </a:p>
          <a:p>
            <a:pPr marL="367031" lvl="1" indent="-183515" algn="just">
              <a:lnSpc>
                <a:spcPts val="2380"/>
              </a:lnSpc>
              <a:buFont typeface="Arial"/>
              <a:buChar char="•"/>
            </a:pPr>
            <a:r>
              <a:rPr lang="en-US" sz="17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Keep in mind that reading directly from slides is generally not considered a good practice.</a:t>
            </a:r>
          </a:p>
          <a:p>
            <a:pPr marL="367031" lvl="1" indent="-183515" algn="just">
              <a:lnSpc>
                <a:spcPts val="2380"/>
              </a:lnSpc>
              <a:buFont typeface="Arial"/>
              <a:buChar char="•"/>
            </a:pPr>
            <a:r>
              <a:rPr lang="en-US" sz="17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Ensure that your slides are structured to fit within a</a:t>
            </a:r>
            <a:r>
              <a:rPr lang="en-US" sz="1700" b="1" dirty="0">
                <a:solidFill>
                  <a:srgbClr val="000000"/>
                </a:solidFill>
                <a:latin typeface="Tahoma Bold"/>
                <a:ea typeface="Tahoma Bold"/>
                <a:cs typeface="Tahoma Bold"/>
                <a:sym typeface="Tahoma Bold"/>
              </a:rPr>
              <a:t> 10-minute</a:t>
            </a:r>
            <a:r>
              <a:rPr lang="en-US" sz="17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presentation.</a:t>
            </a:r>
          </a:p>
          <a:p>
            <a:pPr marL="367031" lvl="1" indent="-183515" algn="just">
              <a:lnSpc>
                <a:spcPts val="2380"/>
              </a:lnSpc>
              <a:buFont typeface="Arial"/>
              <a:buChar char="•"/>
            </a:pPr>
            <a:r>
              <a:rPr lang="en-US" sz="17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Limit the total number of slides to a</a:t>
            </a:r>
            <a:r>
              <a:rPr lang="en-US" sz="1700" b="1" dirty="0">
                <a:solidFill>
                  <a:srgbClr val="000000"/>
                </a:solidFill>
                <a:latin typeface="Tahoma Bold"/>
                <a:ea typeface="Tahoma Bold"/>
                <a:cs typeface="Tahoma Bold"/>
                <a:sym typeface="Tahoma Bold"/>
              </a:rPr>
              <a:t> maximum of 21</a:t>
            </a:r>
            <a:r>
              <a:rPr lang="en-US" sz="17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. (If your presentation includes a large number of tables, you may incorporate them as long as they do not extend beyond the allocated 10-minute duration.)</a:t>
            </a:r>
          </a:p>
          <a:p>
            <a:pPr algn="just">
              <a:lnSpc>
                <a:spcPts val="2380"/>
              </a:lnSpc>
            </a:pPr>
            <a:endParaRPr lang="en-US" sz="1700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67031" lvl="1" indent="-183515" algn="just">
              <a:lnSpc>
                <a:spcPts val="2380"/>
              </a:lnSpc>
              <a:buAutoNum type="arabicPeriod"/>
            </a:pPr>
            <a:r>
              <a:rPr lang="en-US" sz="17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Adhere to the allocated presentation time (10 minutes for the presentation, 5 minutes for Q&amp;A).</a:t>
            </a:r>
          </a:p>
          <a:p>
            <a:pPr marL="367031" lvl="1" indent="-183515" algn="just">
              <a:lnSpc>
                <a:spcPts val="2380"/>
              </a:lnSpc>
              <a:buAutoNum type="arabicPeriod"/>
            </a:pPr>
            <a:r>
              <a:rPr lang="en-US" sz="17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Ensure that the core message of your presentation is conveyed clearly and concisely.</a:t>
            </a:r>
          </a:p>
          <a:p>
            <a:pPr marL="367031" lvl="1" indent="-183515" algn="just">
              <a:lnSpc>
                <a:spcPts val="2380"/>
              </a:lnSpc>
              <a:buAutoNum type="arabicPeriod"/>
            </a:pPr>
            <a:r>
              <a:rPr lang="en-US" sz="17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Include only essential information in text areas (limit text to a maximum of 6 lines per slide).</a:t>
            </a:r>
          </a:p>
          <a:p>
            <a:pPr marL="367031" lvl="1" indent="-183515" algn="just">
              <a:lnSpc>
                <a:spcPts val="2380"/>
              </a:lnSpc>
              <a:buAutoNum type="arabicPeriod"/>
            </a:pPr>
            <a:r>
              <a:rPr lang="en-US" sz="17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Avoid using irrelevant images, animations, or other distracting visual elements.</a:t>
            </a:r>
          </a:p>
          <a:p>
            <a:pPr marL="367031" lvl="1" indent="-183515" algn="just">
              <a:lnSpc>
                <a:spcPts val="2380"/>
              </a:lnSpc>
              <a:spcBef>
                <a:spcPct val="0"/>
              </a:spcBef>
              <a:buAutoNum type="arabicPeriod"/>
            </a:pPr>
            <a:r>
              <a:rPr lang="en-US" sz="17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Use </a:t>
            </a:r>
            <a:r>
              <a:rPr lang="en-US" sz="1700" b="1" dirty="0">
                <a:solidFill>
                  <a:srgbClr val="000000"/>
                </a:solidFill>
                <a:latin typeface="Tahoma Bold"/>
                <a:ea typeface="Tahoma Bold"/>
                <a:cs typeface="Tahoma Bold"/>
                <a:sym typeface="Tahoma Bold"/>
              </a:rPr>
              <a:t>Tahoma</a:t>
            </a:r>
            <a:r>
              <a:rPr lang="en-US" sz="17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as the font type, with text aligned </a:t>
            </a:r>
            <a:r>
              <a:rPr lang="en-US" sz="1700" b="1" dirty="0">
                <a:solidFill>
                  <a:srgbClr val="000000"/>
                </a:solidFill>
                <a:latin typeface="Tahoma Bold"/>
                <a:ea typeface="Tahoma Bold"/>
                <a:cs typeface="Tahoma Bold"/>
                <a:sym typeface="Tahoma Bold"/>
              </a:rPr>
              <a:t>justified</a:t>
            </a:r>
            <a:r>
              <a:rPr lang="en-US" sz="17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</a:p>
        </p:txBody>
      </p:sp>
      <p:sp>
        <p:nvSpPr>
          <p:cNvPr id="7" name="TextBox 37">
            <a:extLst>
              <a:ext uri="{FF2B5EF4-FFF2-40B4-BE49-F238E27FC236}">
                <a16:creationId xmlns:a16="http://schemas.microsoft.com/office/drawing/2014/main" id="{5A82CFD5-9B2B-637B-E3CC-A27CF5ABBF50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2453476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D9815-9202-23C0-1822-349102CC6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19374A3D-8C8D-278B-29A4-BC62ECF376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F1B97228-45A5-FDF0-B645-1881FA4466A0}"/>
              </a:ext>
            </a:extLst>
          </p:cNvPr>
          <p:cNvSpPr txBox="1"/>
          <p:nvPr/>
        </p:nvSpPr>
        <p:spPr>
          <a:xfrm>
            <a:off x="362060" y="540824"/>
            <a:ext cx="4345686" cy="62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Conclusion and</a:t>
            </a:r>
          </a:p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Recommendations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BC7D0DB9-B898-844C-3A52-1322C78E48C1}"/>
              </a:ext>
            </a:extLst>
          </p:cNvPr>
          <p:cNvSpPr txBox="1"/>
          <p:nvPr/>
        </p:nvSpPr>
        <p:spPr>
          <a:xfrm>
            <a:off x="1032781" y="2286000"/>
            <a:ext cx="10020290" cy="2966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This section should present the findings of the study and provide recommendations based on the results.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per slide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four slides.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58B0A433-A1B5-74A2-A4CC-68D5EBB8DD61}"/>
              </a:ext>
            </a:extLst>
          </p:cNvPr>
          <p:cNvSpPr txBox="1"/>
          <p:nvPr/>
        </p:nvSpPr>
        <p:spPr>
          <a:xfrm>
            <a:off x="9443247" y="6441086"/>
            <a:ext cx="2446910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2022148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F0D5E9E-3412-0252-822B-5524CACD73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7">
            <a:extLst>
              <a:ext uri="{FF2B5EF4-FFF2-40B4-BE49-F238E27FC236}">
                <a16:creationId xmlns:a16="http://schemas.microsoft.com/office/drawing/2014/main" id="{8539B03D-1737-FDF5-660D-281C9496C1D8}"/>
              </a:ext>
            </a:extLst>
          </p:cNvPr>
          <p:cNvSpPr txBox="1"/>
          <p:nvPr/>
        </p:nvSpPr>
        <p:spPr>
          <a:xfrm>
            <a:off x="8433638" y="718942"/>
            <a:ext cx="2363186" cy="307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100" b="1" spc="142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Resources</a:t>
            </a: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C19D6286-619F-8ED7-CA66-2836237A5E89}"/>
              </a:ext>
            </a:extLst>
          </p:cNvPr>
          <p:cNvSpPr txBox="1"/>
          <p:nvPr/>
        </p:nvSpPr>
        <p:spPr>
          <a:xfrm>
            <a:off x="883137" y="2276655"/>
            <a:ext cx="10422678" cy="3337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This section should list the key/reference sources of the research to provide valuable insights for the audience. Only a few selected sources should be included.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ten lines on this slide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single slide.</a:t>
            </a: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82E56BE8-7093-97A2-1A5D-A2F0A6CA3C53}"/>
              </a:ext>
            </a:extLst>
          </p:cNvPr>
          <p:cNvSpPr txBox="1"/>
          <p:nvPr/>
        </p:nvSpPr>
        <p:spPr>
          <a:xfrm>
            <a:off x="9543734" y="6480792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3879637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F4CE1-F780-27E4-2303-986108CEF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60B4E47-5206-62C8-60BC-2C5860038E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3" y="0"/>
            <a:ext cx="12187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888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2350A661-A22B-D329-4D89-4CA085EE04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34">
            <a:extLst>
              <a:ext uri="{FF2B5EF4-FFF2-40B4-BE49-F238E27FC236}">
                <a16:creationId xmlns:a16="http://schemas.microsoft.com/office/drawing/2014/main" id="{B2729DF8-C833-94A9-2289-5A0627BBF126}"/>
              </a:ext>
            </a:extLst>
          </p:cNvPr>
          <p:cNvSpPr txBox="1"/>
          <p:nvPr/>
        </p:nvSpPr>
        <p:spPr>
          <a:xfrm>
            <a:off x="1077544" y="684011"/>
            <a:ext cx="2966483" cy="329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2"/>
              </a:lnSpc>
            </a:pPr>
            <a:r>
              <a:rPr lang="en-US" sz="2098" b="1" spc="50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Introduction</a:t>
            </a:r>
          </a:p>
        </p:txBody>
      </p:sp>
      <p:sp>
        <p:nvSpPr>
          <p:cNvPr id="7" name="TextBox 35">
            <a:extLst>
              <a:ext uri="{FF2B5EF4-FFF2-40B4-BE49-F238E27FC236}">
                <a16:creationId xmlns:a16="http://schemas.microsoft.com/office/drawing/2014/main" id="{FA9FAAA1-0E3E-DB08-F3C5-B34859F73047}"/>
              </a:ext>
            </a:extLst>
          </p:cNvPr>
          <p:cNvSpPr txBox="1"/>
          <p:nvPr/>
        </p:nvSpPr>
        <p:spPr>
          <a:xfrm>
            <a:off x="878234" y="1948155"/>
            <a:ext cx="10428942" cy="3709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Introduction Section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The topic, problem, purpose, and significance of the research should be clearly explained in this section. If applicable, assumptions and limitations should also be included.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on this page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The introduction section should be presented in a maximum of three slides.</a:t>
            </a:r>
          </a:p>
        </p:txBody>
      </p:sp>
      <p:sp>
        <p:nvSpPr>
          <p:cNvPr id="8" name="TextBox 36">
            <a:extLst>
              <a:ext uri="{FF2B5EF4-FFF2-40B4-BE49-F238E27FC236}">
                <a16:creationId xmlns:a16="http://schemas.microsoft.com/office/drawing/2014/main" id="{8857678A-E678-DF08-EE80-9DE71297C0FF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645977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2C7BA-848F-A82A-40CA-B6A4162F9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F3F2D3E4-930C-70B2-8E5F-7DB715850C3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34">
            <a:extLst>
              <a:ext uri="{FF2B5EF4-FFF2-40B4-BE49-F238E27FC236}">
                <a16:creationId xmlns:a16="http://schemas.microsoft.com/office/drawing/2014/main" id="{5C2187ED-18CC-43EB-2741-DBD51620EA4A}"/>
              </a:ext>
            </a:extLst>
          </p:cNvPr>
          <p:cNvSpPr txBox="1"/>
          <p:nvPr/>
        </p:nvSpPr>
        <p:spPr>
          <a:xfrm>
            <a:off x="1077544" y="684011"/>
            <a:ext cx="2966483" cy="329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2"/>
              </a:lnSpc>
            </a:pPr>
            <a:r>
              <a:rPr lang="en-US" sz="2098" b="1" spc="50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Introduction</a:t>
            </a:r>
          </a:p>
        </p:txBody>
      </p:sp>
      <p:sp>
        <p:nvSpPr>
          <p:cNvPr id="7" name="TextBox 35">
            <a:extLst>
              <a:ext uri="{FF2B5EF4-FFF2-40B4-BE49-F238E27FC236}">
                <a16:creationId xmlns:a16="http://schemas.microsoft.com/office/drawing/2014/main" id="{38C81EC5-38C8-F414-BB2E-8C27E10BC29C}"/>
              </a:ext>
            </a:extLst>
          </p:cNvPr>
          <p:cNvSpPr txBox="1"/>
          <p:nvPr/>
        </p:nvSpPr>
        <p:spPr>
          <a:xfrm>
            <a:off x="878234" y="1948155"/>
            <a:ext cx="10428942" cy="3709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Introduction Section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The topic, problem, purpose, and significance of the research should be clearly explained in this section. If applicable, assumptions and limitations should also be included.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on this page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The introduction section should be presented in a maximum of three slides.</a:t>
            </a:r>
          </a:p>
        </p:txBody>
      </p:sp>
      <p:sp>
        <p:nvSpPr>
          <p:cNvPr id="8" name="TextBox 36">
            <a:extLst>
              <a:ext uri="{FF2B5EF4-FFF2-40B4-BE49-F238E27FC236}">
                <a16:creationId xmlns:a16="http://schemas.microsoft.com/office/drawing/2014/main" id="{0495B107-95E7-9234-4842-0608846E8452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286232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97ABE-D553-DAEE-2075-00BB00DEA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9E1B88CE-5F01-72BB-E138-AD634ED962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34">
            <a:extLst>
              <a:ext uri="{FF2B5EF4-FFF2-40B4-BE49-F238E27FC236}">
                <a16:creationId xmlns:a16="http://schemas.microsoft.com/office/drawing/2014/main" id="{E51835CD-626A-4BD8-0F3E-3E423CEB53B8}"/>
              </a:ext>
            </a:extLst>
          </p:cNvPr>
          <p:cNvSpPr txBox="1"/>
          <p:nvPr/>
        </p:nvSpPr>
        <p:spPr>
          <a:xfrm>
            <a:off x="1077544" y="684011"/>
            <a:ext cx="2966483" cy="329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2"/>
              </a:lnSpc>
            </a:pPr>
            <a:r>
              <a:rPr lang="en-US" sz="2098" b="1" spc="50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Introduction</a:t>
            </a:r>
          </a:p>
        </p:txBody>
      </p:sp>
      <p:sp>
        <p:nvSpPr>
          <p:cNvPr id="7" name="TextBox 35">
            <a:extLst>
              <a:ext uri="{FF2B5EF4-FFF2-40B4-BE49-F238E27FC236}">
                <a16:creationId xmlns:a16="http://schemas.microsoft.com/office/drawing/2014/main" id="{028F5360-4E8B-8F79-ED16-A4087508F046}"/>
              </a:ext>
            </a:extLst>
          </p:cNvPr>
          <p:cNvSpPr txBox="1"/>
          <p:nvPr/>
        </p:nvSpPr>
        <p:spPr>
          <a:xfrm>
            <a:off x="878234" y="1948155"/>
            <a:ext cx="10428942" cy="3709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Introduction Section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The topic, problem, purpose, and significance of the research should be clearly explained in this section. If applicable, assumptions and limitations should also be included.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on this page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The introduction section should be presented in a maximum of three slides.</a:t>
            </a:r>
          </a:p>
        </p:txBody>
      </p:sp>
      <p:sp>
        <p:nvSpPr>
          <p:cNvPr id="8" name="TextBox 36">
            <a:extLst>
              <a:ext uri="{FF2B5EF4-FFF2-40B4-BE49-F238E27FC236}">
                <a16:creationId xmlns:a16="http://schemas.microsoft.com/office/drawing/2014/main" id="{CD14CED1-B244-C37A-FA89-E555CF411F13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349675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98D676D-975B-30A8-434C-2D6E57C0F4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EDB25B80-DBD3-CEC2-8922-B2D8BEE2BE36}"/>
              </a:ext>
            </a:extLst>
          </p:cNvPr>
          <p:cNvSpPr txBox="1"/>
          <p:nvPr/>
        </p:nvSpPr>
        <p:spPr>
          <a:xfrm>
            <a:off x="215201" y="550032"/>
            <a:ext cx="4691168" cy="597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4"/>
              </a:lnSpc>
            </a:pPr>
            <a:r>
              <a:rPr lang="en-US" sz="1899" b="1" spc="45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Conceptual / Theoretical </a:t>
            </a:r>
          </a:p>
          <a:p>
            <a:pPr algn="ctr">
              <a:lnSpc>
                <a:spcPts val="2374"/>
              </a:lnSpc>
            </a:pPr>
            <a:r>
              <a:rPr lang="en-US" sz="1899" b="1" spc="45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Framework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06F4519B-A2EE-1830-EF31-9776ADA67FE7}"/>
              </a:ext>
            </a:extLst>
          </p:cNvPr>
          <p:cNvSpPr txBox="1"/>
          <p:nvPr/>
        </p:nvSpPr>
        <p:spPr>
          <a:xfrm>
            <a:off x="878234" y="1948155"/>
            <a:ext cx="10428942" cy="3709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Conceptual / Theoretical Framework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The theoretical foundations of the research and its position in the existing literature should be briefly presented in this section.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on this page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three slides.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E2752491-161D-3F26-CA16-7A1F507AB146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2244153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4475B-932F-7AB8-B75D-7C5381B18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3F03FDC-DB03-B4AC-7500-DA2B52CD14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9C576780-1EF4-5FA4-10F0-D326547AD372}"/>
              </a:ext>
            </a:extLst>
          </p:cNvPr>
          <p:cNvSpPr txBox="1"/>
          <p:nvPr/>
        </p:nvSpPr>
        <p:spPr>
          <a:xfrm>
            <a:off x="215201" y="550032"/>
            <a:ext cx="4691168" cy="597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4"/>
              </a:lnSpc>
            </a:pPr>
            <a:r>
              <a:rPr lang="en-US" sz="1899" b="1" spc="45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Conceptual / Theoretical </a:t>
            </a:r>
          </a:p>
          <a:p>
            <a:pPr algn="ctr">
              <a:lnSpc>
                <a:spcPts val="2374"/>
              </a:lnSpc>
            </a:pPr>
            <a:r>
              <a:rPr lang="en-US" sz="1899" b="1" spc="45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Framework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D11A5CF0-C1CD-5368-F7A3-CC82B97932C1}"/>
              </a:ext>
            </a:extLst>
          </p:cNvPr>
          <p:cNvSpPr txBox="1"/>
          <p:nvPr/>
        </p:nvSpPr>
        <p:spPr>
          <a:xfrm>
            <a:off x="878234" y="1948155"/>
            <a:ext cx="10428942" cy="3709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Conceptual / Theoretical Framework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The theoretical foundations of the research and its position in the existing literature should be briefly presented in this section.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on this page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three slides.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660DB2D5-ACCA-48D0-90D7-BCE402878541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1289823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59AA2-AD09-C39E-2222-D21EA8A5D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FB62211-5455-2E00-E6F8-AFF3BC90CE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55D8A5F8-4D9A-15A9-6905-F58FC0595518}"/>
              </a:ext>
            </a:extLst>
          </p:cNvPr>
          <p:cNvSpPr txBox="1"/>
          <p:nvPr/>
        </p:nvSpPr>
        <p:spPr>
          <a:xfrm>
            <a:off x="215201" y="550032"/>
            <a:ext cx="4691168" cy="597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4"/>
              </a:lnSpc>
            </a:pPr>
            <a:r>
              <a:rPr lang="en-US" sz="1899" b="1" spc="45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Conceptual / Theoretical </a:t>
            </a:r>
          </a:p>
          <a:p>
            <a:pPr algn="ctr">
              <a:lnSpc>
                <a:spcPts val="2374"/>
              </a:lnSpc>
            </a:pPr>
            <a:r>
              <a:rPr lang="en-US" sz="1899" b="1" spc="45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Framework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1D11306C-6F45-3DCD-AAFD-B96F88C19DA2}"/>
              </a:ext>
            </a:extLst>
          </p:cNvPr>
          <p:cNvSpPr txBox="1"/>
          <p:nvPr/>
        </p:nvSpPr>
        <p:spPr>
          <a:xfrm>
            <a:off x="878234" y="1948155"/>
            <a:ext cx="10428942" cy="3709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Conceptual / Theoretical Framework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The theoretical foundations of the research and its position in the existing literature should be briefly presented in this section.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on this page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three slides.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AD18E347-1DB9-A859-73E9-5DE056318526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3900377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EBCD9F4-EE09-3C68-C6FA-D8DA7A1D14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4">
            <a:extLst>
              <a:ext uri="{FF2B5EF4-FFF2-40B4-BE49-F238E27FC236}">
                <a16:creationId xmlns:a16="http://schemas.microsoft.com/office/drawing/2014/main" id="{C7DAB1CA-4F2C-A7F3-3F98-611F8D685F88}"/>
              </a:ext>
            </a:extLst>
          </p:cNvPr>
          <p:cNvSpPr txBox="1"/>
          <p:nvPr/>
        </p:nvSpPr>
        <p:spPr>
          <a:xfrm>
            <a:off x="480221" y="697987"/>
            <a:ext cx="4161128" cy="31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1999" b="1" spc="47" dirty="0">
                <a:solidFill>
                  <a:srgbClr val="FFFFFF"/>
                </a:solidFill>
                <a:latin typeface="Tahoma Bold"/>
                <a:ea typeface="Tahoma Bold"/>
                <a:cs typeface="Tahoma Bold"/>
                <a:sym typeface="Tahoma Bold"/>
              </a:rPr>
              <a:t>Materials and Methods</a:t>
            </a:r>
          </a:p>
        </p:txBody>
      </p:sp>
      <p:sp>
        <p:nvSpPr>
          <p:cNvPr id="5" name="TextBox 35">
            <a:extLst>
              <a:ext uri="{FF2B5EF4-FFF2-40B4-BE49-F238E27FC236}">
                <a16:creationId xmlns:a16="http://schemas.microsoft.com/office/drawing/2014/main" id="{C24FF66F-4A20-B069-0D08-4107FEAFF773}"/>
              </a:ext>
            </a:extLst>
          </p:cNvPr>
          <p:cNvSpPr txBox="1"/>
          <p:nvPr/>
        </p:nvSpPr>
        <p:spPr>
          <a:xfrm>
            <a:off x="880005" y="1762418"/>
            <a:ext cx="10428942" cy="4080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Research Methodology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This section should explain the following methodological aspects of the study: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a. Research design/model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b. Data collection method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c. Population and sample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d. Statistical techniques used</a:t>
            </a: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e. Data analysis approach and other methodological considerations.</a:t>
            </a: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endParaRPr lang="en-US" sz="2099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just">
              <a:lnSpc>
                <a:spcPts val="2939"/>
              </a:lnSpc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Do not exceed six lines per slide (1.5 line spacing).</a:t>
            </a:r>
          </a:p>
          <a:p>
            <a:pPr algn="just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Notes: This section should be presented in a maximum of three slides.</a:t>
            </a:r>
          </a:p>
        </p:txBody>
      </p:sp>
      <p:sp>
        <p:nvSpPr>
          <p:cNvPr id="6" name="TextBox 36">
            <a:extLst>
              <a:ext uri="{FF2B5EF4-FFF2-40B4-BE49-F238E27FC236}">
                <a16:creationId xmlns:a16="http://schemas.microsoft.com/office/drawing/2014/main" id="{11555652-CCF3-2431-0A34-487BF86308E9}"/>
              </a:ext>
            </a:extLst>
          </p:cNvPr>
          <p:cNvSpPr txBox="1"/>
          <p:nvPr/>
        </p:nvSpPr>
        <p:spPr>
          <a:xfrm>
            <a:off x="9543734" y="6441086"/>
            <a:ext cx="2218458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Name-Surname of the Presenter</a:t>
            </a:r>
          </a:p>
        </p:txBody>
      </p:sp>
    </p:spTree>
    <p:extLst>
      <p:ext uri="{BB962C8B-B14F-4D97-AF65-F5344CB8AC3E}">
        <p14:creationId xmlns:p14="http://schemas.microsoft.com/office/powerpoint/2010/main" val="135719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1452</Words>
  <Application>Microsoft Office PowerPoint</Application>
  <PresentationFormat>Geniş ekran</PresentationFormat>
  <Paragraphs>227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Arial</vt:lpstr>
      <vt:lpstr>Canva Sans</vt:lpstr>
      <vt:lpstr>Calibri</vt:lpstr>
      <vt:lpstr>Tahoma</vt:lpstr>
      <vt:lpstr>Tahoma Bold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INFTEC - 2025</dc:title>
  <dc:creator>INFTEC</dc:creator>
  <cp:lastModifiedBy>Mesut Gökay OKUR</cp:lastModifiedBy>
  <cp:revision>17</cp:revision>
  <dcterms:created xsi:type="dcterms:W3CDTF">2006-08-16T00:00:00Z</dcterms:created>
  <dcterms:modified xsi:type="dcterms:W3CDTF">2026-07-25T14:52:36Z</dcterms:modified>
  <dc:identifier>DAGfvC59XrI</dc:identifier>
</cp:coreProperties>
</file>